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1" r:id="rId3"/>
    <p:sldMasterId id="214748365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Vi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E96BAF6-7496-4834-853A-220DD6D2CF9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Vi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40000" y="27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/>
          </a:bodyPr>
          <a:p>
            <a:pPr indent="0">
              <a:buNone/>
            </a:pPr>
            <a:endParaRPr b="0" lang="cs-CZ" sz="4500" strike="noStrike" u="none">
              <a:solidFill>
                <a:srgbClr val="04617b"/>
              </a:solidFill>
              <a:uFillTx/>
              <a:latin typeface="Source Sans Pro Light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40000" y="1440000"/>
            <a:ext cx="9000000" cy="405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1" lang="cs-CZ" sz="4000" strike="noStrike" u="none">
              <a:solidFill>
                <a:srgbClr val="009eda"/>
              </a:solidFill>
              <a:uFillTx/>
              <a:latin typeface="Source Sans Pro Black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B562809-E05B-4973-9111-AEBA21AFA85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Vivid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40000" y="27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/>
          </a:bodyPr>
          <a:p>
            <a:pPr indent="0">
              <a:buNone/>
            </a:pPr>
            <a:endParaRPr b="0" lang="cs-CZ" sz="4500" strike="noStrike" u="none">
              <a:solidFill>
                <a:srgbClr val="04617b"/>
              </a:solidFill>
              <a:uFillTx/>
              <a:latin typeface="Source Sans Pro Ligh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40000" y="1440000"/>
            <a:ext cx="9000000" cy="405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Aft>
                <a:spcPts val="1057"/>
              </a:spcAft>
              <a:buNone/>
            </a:pPr>
            <a:endParaRPr b="0" lang="cs-CZ" sz="2400" strike="noStrike" u="none">
              <a:solidFill>
                <a:srgbClr val="000000"/>
              </a:solidFill>
              <a:uFillTx/>
              <a:latin typeface="Source Sans Pro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D6B6103-D125-444B-A2C9-212FFA82DB8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Vivid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197CBFD-7105-488B-B55C-60AA1E4AD9B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Vivid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41B2CEC-6E04-4ECB-9059-095A828181D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5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0" y="3780000"/>
            <a:ext cx="10080000" cy="1890000"/>
          </a:xfrm>
          <a:prstGeom prst="rect">
            <a:avLst/>
          </a:prstGeom>
          <a:pattFill prst="lgGrid">
            <a:fgClr>
              <a:srgbClr val="3465a4"/>
            </a:fgClr>
            <a:bgClr>
              <a:srgbClr val="009eda"/>
            </a:bgClr>
          </a:pattFill>
          <a:ln w="18000">
            <a:noFill/>
          </a:ln>
          <a:effectLst>
            <a:outerShdw dist="36000" dir="16200000" blurRad="0" rotWithShape="0">
              <a:srgbClr val="f491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36000" rIns="36000" tIns="36000" bIns="36000" anchor="ctr">
            <a:noAutofit/>
          </a:bodyPr>
          <a:p>
            <a:endParaRPr b="0" lang="cs-CZ" sz="2200" strike="noStrike" u="none">
              <a:solidFill>
                <a:srgbClr val="ffffff"/>
              </a:solidFill>
              <a:uFillTx/>
              <a:latin typeface="Source Sans Pro"/>
            </a:endParaRPr>
          </a:p>
        </p:txBody>
      </p:sp>
      <p:sp>
        <p:nvSpPr>
          <p:cNvPr id="1" name="PlaceHolder 1"/>
          <p:cNvSpPr>
            <a:spLocks noGrp="1"/>
          </p:cNvSpPr>
          <p:nvPr>
            <p:ph type="dt" idx="1"/>
          </p:nvPr>
        </p:nvSpPr>
        <p:spPr>
          <a:xfrm>
            <a:off x="450000" y="5130000"/>
            <a:ext cx="2340000" cy="450000"/>
          </a:xfrm>
          <a:prstGeom prst="rect">
            <a:avLst/>
          </a:prstGeom>
          <a:noFill/>
          <a:ln w="0">
            <a:solidFill>
              <a:srgbClr val="808080"/>
            </a:solidFill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cs-CZ" sz="2400" strike="noStrike" u="none">
                <a:solidFill>
                  <a:srgbClr val="dbf5f9"/>
                </a:solidFill>
                <a:uFillTx/>
                <a:latin typeface="Source Sans Pro"/>
              </a:defRPr>
            </a:lvl1pPr>
          </a:lstStyle>
          <a:p>
            <a:pPr indent="0">
              <a:buNone/>
            </a:pPr>
            <a:r>
              <a:rPr b="0" lang="cs-CZ" sz="2400" strike="noStrike" u="none">
                <a:solidFill>
                  <a:srgbClr val="dbf5f9"/>
                </a:solidFill>
                <a:uFillTx/>
                <a:latin typeface="Source Sans Pro"/>
              </a:rPr>
              <a:t>&lt;datum/čas&gt;</a:t>
            </a:r>
            <a:r>
              <a:rPr b="0" lang="cs-CZ" sz="2400" strike="noStrike" u="none">
                <a:solidFill>
                  <a:srgbClr val="dbf5f9"/>
                </a:solidFill>
                <a:uFillTx/>
                <a:latin typeface="Source Sans Pro"/>
              </a:rPr>
              <a:t> </a:t>
            </a:r>
            <a:endParaRPr b="0" lang="cs-CZ" sz="2400" strike="noStrike" u="none">
              <a:solidFill>
                <a:srgbClr val="dbf5f9"/>
              </a:solidFill>
              <a:uFillTx/>
              <a:latin typeface="Source Sans Pro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ftr" idx="2"/>
          </p:nvPr>
        </p:nvSpPr>
        <p:spPr>
          <a:xfrm>
            <a:off x="3420000" y="5130000"/>
            <a:ext cx="3240000" cy="450000"/>
          </a:xfrm>
          <a:prstGeom prst="rect">
            <a:avLst/>
          </a:prstGeom>
          <a:noFill/>
          <a:ln w="0">
            <a:solidFill>
              <a:srgbClr val="808080"/>
            </a:solidFill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cs-CZ" sz="2400" strike="noStrike" u="none">
                <a:solidFill>
                  <a:srgbClr val="dbf5f9"/>
                </a:solidFill>
                <a:uFillTx/>
                <a:latin typeface="Source Sans Pro"/>
              </a:defRPr>
            </a:lvl1pPr>
          </a:lstStyle>
          <a:p>
            <a:pPr indent="0" algn="ctr">
              <a:buNone/>
            </a:pPr>
            <a:r>
              <a:rPr b="0" lang="cs-CZ" sz="2400" strike="noStrike" u="none">
                <a:solidFill>
                  <a:srgbClr val="dbf5f9"/>
                </a:solidFill>
                <a:uFillTx/>
                <a:latin typeface="Source Sans Pro"/>
              </a:rPr>
              <a:t>&lt;zápatí&gt;</a:t>
            </a:r>
            <a:r>
              <a:rPr b="0" lang="cs-CZ" sz="2400" strike="noStrike" u="none">
                <a:solidFill>
                  <a:srgbClr val="dbf5f9"/>
                </a:solidFill>
                <a:uFillTx/>
                <a:latin typeface="Source Sans Pro"/>
              </a:rPr>
              <a:t> </a:t>
            </a:r>
            <a:endParaRPr b="0" lang="cs-CZ" sz="2400" strike="noStrike" u="none">
              <a:solidFill>
                <a:srgbClr val="dbf5f9"/>
              </a:solidFill>
              <a:uFillTx/>
              <a:latin typeface="Source Sans Pro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sldNum" idx="3"/>
          </p:nvPr>
        </p:nvSpPr>
        <p:spPr>
          <a:xfrm>
            <a:off x="7200000" y="5130000"/>
            <a:ext cx="2340000" cy="450000"/>
          </a:xfrm>
          <a:prstGeom prst="rect">
            <a:avLst/>
          </a:prstGeom>
          <a:noFill/>
          <a:ln w="0">
            <a:solidFill>
              <a:srgbClr val="808080"/>
            </a:solidFill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cs-CZ" sz="2400" strike="noStrike" u="none">
                <a:solidFill>
                  <a:srgbClr val="dbf5f9"/>
                </a:solidFill>
                <a:uFillTx/>
                <a:latin typeface="Source Sans Pro"/>
              </a:defRPr>
            </a:lvl1pPr>
          </a:lstStyle>
          <a:p>
            <a:pPr indent="0" algn="r">
              <a:buNone/>
            </a:pPr>
            <a:fld id="{4021E32F-4D10-4D1C-B2D7-23BCC862471D}" type="slidenum">
              <a:rPr b="0" lang="cs-CZ" sz="2400" strike="noStrike" u="none">
                <a:solidFill>
                  <a:srgbClr val="dbf5f9"/>
                </a:solidFill>
                <a:uFillTx/>
                <a:latin typeface="Source Sans Pro"/>
              </a:rPr>
              <a:t>&lt;číslo&gt;</a:t>
            </a:fld>
            <a:r>
              <a:rPr b="0" lang="cs-CZ" sz="2400" strike="noStrike" u="none">
                <a:solidFill>
                  <a:srgbClr val="dbf5f9"/>
                </a:solidFill>
                <a:uFillTx/>
                <a:latin typeface="Source Sans Pro"/>
              </a:rPr>
              <a:t> </a:t>
            </a:r>
            <a:endParaRPr b="0" lang="cs-CZ" sz="2400" strike="noStrike" u="none">
              <a:solidFill>
                <a:srgbClr val="dbf5f9"/>
              </a:solidFill>
              <a:uFillTx/>
              <a:latin typeface="Source Sans Pro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title"/>
          </p:nvPr>
        </p:nvSpPr>
        <p:spPr>
          <a:xfrm>
            <a:off x="450000" y="270000"/>
            <a:ext cx="9000000" cy="324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rmAutofit/>
          </a:bodyPr>
          <a:p>
            <a:pPr indent="0">
              <a:buNone/>
            </a:pPr>
            <a:r>
              <a:rPr b="0" lang="cs-CZ" sz="6000" strike="noStrike" u="none">
                <a:solidFill>
                  <a:srgbClr val="04617b"/>
                </a:solidFill>
                <a:uFillTx/>
                <a:latin typeface="Source Sans Pro Light"/>
              </a:rPr>
              <a:t>Klikněte pro úpravu formátu textu nadpisu</a:t>
            </a:r>
            <a:endParaRPr b="0" lang="cs-CZ" sz="6000" strike="noStrike" u="none">
              <a:solidFill>
                <a:srgbClr val="04617b"/>
              </a:solidFill>
              <a:uFillTx/>
              <a:latin typeface="Source Sans Pro Light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450000" y="3870000"/>
            <a:ext cx="9000000" cy="117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Aft>
                <a:spcPts val="924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b="0" lang="cs-CZ" sz="2100" strike="noStrike" u="none">
                <a:solidFill>
                  <a:srgbClr val="dbf5f9"/>
                </a:solidFill>
                <a:uFillTx/>
                <a:latin typeface="Source Sans Pro"/>
              </a:rPr>
              <a:t>Klikněte pro úpravu formátu textu osnovy</a:t>
            </a:r>
            <a:endParaRPr b="0" lang="cs-CZ" sz="2100" strike="noStrike" u="none">
              <a:solidFill>
                <a:srgbClr val="dbf5f9"/>
              </a:solidFill>
              <a:uFillTx/>
              <a:latin typeface="Source Sans Pro"/>
            </a:endParaRPr>
          </a:p>
          <a:p>
            <a:pPr lvl="1" marL="864000" indent="-324000">
              <a:spcAft>
                <a:spcPts val="842"/>
              </a:spcAft>
              <a:buClr>
                <a:srgbClr val="f49100"/>
              </a:buClr>
              <a:buSzPct val="75000"/>
              <a:buFont typeface="Symbol" charset="2"/>
              <a:buChar char=""/>
            </a:pPr>
            <a:r>
              <a:rPr b="0" lang="cs-CZ" sz="1650" strike="noStrike" u="none">
                <a:solidFill>
                  <a:srgbClr val="dbf5f9"/>
                </a:solidFill>
                <a:uFillTx/>
                <a:latin typeface="Source Sans Pro"/>
              </a:rPr>
              <a:t>Druhá úroveň</a:t>
            </a:r>
            <a:endParaRPr b="0" lang="cs-CZ" sz="1650" strike="noStrike" u="none">
              <a:solidFill>
                <a:srgbClr val="dbf5f9"/>
              </a:solidFill>
              <a:uFillTx/>
              <a:latin typeface="Source Sans Pro"/>
            </a:endParaRPr>
          </a:p>
          <a:p>
            <a:pPr lvl="2" marL="1296000" indent="-288000">
              <a:spcAft>
                <a:spcPts val="635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dbf5f9"/>
                </a:solidFill>
                <a:uFillTx/>
                <a:latin typeface="Source Sans Pro"/>
              </a:rPr>
              <a:t>Třetí úroveň</a:t>
            </a:r>
            <a:endParaRPr b="0" lang="cs-CZ" sz="1800" strike="noStrike" u="none">
              <a:solidFill>
                <a:srgbClr val="dbf5f9"/>
              </a:solidFill>
              <a:uFillTx/>
              <a:latin typeface="Source Sans Pro"/>
            </a:endParaRPr>
          </a:p>
          <a:p>
            <a:pPr lvl="3" marL="1728000" indent="-216000">
              <a:spcAft>
                <a:spcPts val="422"/>
              </a:spcAft>
              <a:buClr>
                <a:srgbClr val="f49100"/>
              </a:buClr>
              <a:buSzPct val="75000"/>
              <a:buFont typeface="Symbol" charset="2"/>
              <a:buChar char=""/>
            </a:pPr>
            <a:r>
              <a:rPr b="0" lang="cs-CZ" sz="1500" strike="noStrike" u="none">
                <a:solidFill>
                  <a:srgbClr val="dbf5f9"/>
                </a:solidFill>
                <a:uFillTx/>
                <a:latin typeface="Source Sans Pro"/>
              </a:rPr>
              <a:t>Čtvrtá úroveň osnovy</a:t>
            </a:r>
            <a:endParaRPr b="0" lang="cs-CZ" sz="1500" strike="noStrike" u="none">
              <a:solidFill>
                <a:srgbClr val="dbf5f9"/>
              </a:solidFill>
              <a:uFillTx/>
              <a:latin typeface="Source Sans Pro"/>
            </a:endParaRPr>
          </a:p>
          <a:p>
            <a:pPr lvl="4" marL="2160000" indent="-216000">
              <a:spcAft>
                <a:spcPts val="210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b="0" lang="cs-CZ" sz="1500" strike="noStrike" u="none">
                <a:solidFill>
                  <a:srgbClr val="dbf5f9"/>
                </a:solidFill>
                <a:uFillTx/>
                <a:latin typeface="Source Sans Pro"/>
              </a:rPr>
              <a:t>Pátá úroveň osnovy</a:t>
            </a:r>
            <a:endParaRPr b="0" lang="cs-CZ" sz="1500" strike="noStrike" u="none">
              <a:solidFill>
                <a:srgbClr val="dbf5f9"/>
              </a:solidFill>
              <a:uFillTx/>
              <a:latin typeface="Source Sans Pro"/>
            </a:endParaRPr>
          </a:p>
          <a:p>
            <a:pPr lvl="5" marL="2592000" indent="-216000">
              <a:spcAft>
                <a:spcPts val="210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b="0" lang="cs-CZ" sz="1500" strike="noStrike" u="none">
                <a:solidFill>
                  <a:srgbClr val="dbf5f9"/>
                </a:solidFill>
                <a:uFillTx/>
                <a:latin typeface="Source Sans Pro"/>
              </a:rPr>
              <a:t>Šestá úroveň</a:t>
            </a:r>
            <a:endParaRPr b="0" lang="cs-CZ" sz="1500" strike="noStrike" u="none">
              <a:solidFill>
                <a:srgbClr val="dbf5f9"/>
              </a:solidFill>
              <a:uFillTx/>
              <a:latin typeface="Source Sans Pro"/>
            </a:endParaRPr>
          </a:p>
          <a:p>
            <a:pPr lvl="6" marL="3024000" indent="-216000">
              <a:spcAft>
                <a:spcPts val="210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b="0" lang="cs-CZ" sz="1500" strike="noStrike" u="none">
                <a:solidFill>
                  <a:srgbClr val="dbf5f9"/>
                </a:solidFill>
                <a:uFillTx/>
                <a:latin typeface="Source Sans Pro"/>
              </a:rPr>
              <a:t>Sedmá úroveň</a:t>
            </a:r>
            <a:endParaRPr b="0" lang="cs-CZ" sz="1500" strike="noStrike" u="none">
              <a:solidFill>
                <a:srgbClr val="dbf5f9"/>
              </a:solidFill>
              <a:uFillTx/>
              <a:latin typeface="Source Sans Pro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/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"/>
          <p:cNvSpPr/>
          <p:nvPr/>
        </p:nvSpPr>
        <p:spPr>
          <a:xfrm flipV="1">
            <a:off x="0" y="0"/>
            <a:ext cx="10080000" cy="1080000"/>
          </a:xfrm>
          <a:prstGeom prst="rect">
            <a:avLst/>
          </a:prstGeom>
          <a:pattFill prst="lgGrid">
            <a:fgClr>
              <a:srgbClr val="3465a4"/>
            </a:fgClr>
            <a:bgClr>
              <a:srgbClr val="009eda"/>
            </a:bgClr>
          </a:pattFill>
          <a:ln w="18000">
            <a:noFill/>
          </a:ln>
          <a:effectLst>
            <a:outerShdw dist="10800" dir="5400000" blurRad="0" rotWithShape="0">
              <a:srgbClr val="f491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36000" rIns="36000" tIns="36000" bIns="36000" anchor="ctr">
            <a:noAutofit/>
          </a:bodyPr>
          <a:p>
            <a:endParaRPr b="0" lang="cs-CZ" sz="2200" strike="noStrike" u="none">
              <a:solidFill>
                <a:srgbClr val="ffffff"/>
              </a:solidFill>
              <a:uFillTx/>
              <a:latin typeface="Source Sans Pro"/>
            </a:endParaRPr>
          </a:p>
        </p:txBody>
      </p:sp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40000" y="9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rmAutofit fontScale="92500" lnSpcReduction="9999"/>
          </a:bodyPr>
          <a:p>
            <a:pPr indent="0">
              <a:buNone/>
            </a:pPr>
            <a:r>
              <a:rPr b="0" lang="cs-CZ" sz="4500" strike="noStrike" u="none">
                <a:solidFill>
                  <a:srgbClr val="ffffff"/>
                </a:solidFill>
                <a:uFillTx/>
                <a:latin typeface="Source Sans Pro Light"/>
              </a:rPr>
              <a:t>Klikněte pro úpravu formátu textu nadpisu</a:t>
            </a:r>
            <a:endParaRPr b="0" lang="cs-CZ" sz="4500" strike="noStrike" u="none">
              <a:solidFill>
                <a:srgbClr val="ffffff"/>
              </a:solidFill>
              <a:uFillTx/>
              <a:latin typeface="Source Sans Pro Ligh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40000" y="1440000"/>
            <a:ext cx="9000000" cy="351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Aft>
                <a:spcPts val="1054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cs-CZ" sz="2400" strike="noStrike" u="none">
                <a:solidFill>
                  <a:srgbClr val="000000"/>
                </a:solidFill>
                <a:uFillTx/>
                <a:latin typeface="Source Sans Pro"/>
              </a:rPr>
              <a:t>Klikněte pro úpravu formátu textu osnovy</a:t>
            </a:r>
            <a:endParaRPr b="0" lang="cs-CZ" sz="24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1" marL="864000" indent="-324000">
              <a:spcAft>
                <a:spcPts val="84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cs-CZ" sz="2100" strike="noStrike" u="none">
                <a:solidFill>
                  <a:srgbClr val="000000"/>
                </a:solidFill>
                <a:uFillTx/>
                <a:latin typeface="Source Sans Pro"/>
              </a:rPr>
              <a:t>Druhá úroveň</a:t>
            </a:r>
            <a:endParaRPr b="0" lang="cs-CZ" sz="21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2" marL="1296000" indent="-288000">
              <a:spcAft>
                <a:spcPts val="635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000000"/>
                </a:solidFill>
                <a:uFillTx/>
                <a:latin typeface="Source Sans Pro"/>
              </a:rPr>
              <a:t>Třetí úroveň</a:t>
            </a:r>
            <a:endParaRPr b="0" lang="cs-CZ" sz="18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3" marL="1728000" indent="-216000">
              <a:spcAft>
                <a:spcPts val="42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000000"/>
                </a:solidFill>
                <a:uFillTx/>
                <a:latin typeface="Source Sans Pro"/>
              </a:rPr>
              <a:t>Čtvrtá úroveň osnovy</a:t>
            </a:r>
            <a:endParaRPr b="0" lang="cs-CZ" sz="18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4" marL="2160000" indent="-216000">
              <a:spcAft>
                <a:spcPts val="210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000000"/>
                </a:solidFill>
                <a:uFillTx/>
                <a:latin typeface="Source Sans Pro"/>
              </a:rPr>
              <a:t>Pátá úroveň osnovy</a:t>
            </a:r>
            <a:endParaRPr b="0" lang="cs-CZ" sz="18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5" marL="2592000" indent="-216000">
              <a:spcAft>
                <a:spcPts val="210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000000"/>
                </a:solidFill>
                <a:uFillTx/>
                <a:latin typeface="Source Sans Pro"/>
              </a:rPr>
              <a:t>Šestá úroveň</a:t>
            </a:r>
            <a:endParaRPr b="0" lang="cs-CZ" sz="18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6" marL="3024000" indent="-216000">
              <a:spcAft>
                <a:spcPts val="210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000000"/>
                </a:solidFill>
                <a:uFillTx/>
                <a:latin typeface="Source Sans Pro"/>
              </a:rPr>
              <a:t>Sedmá úroveň</a:t>
            </a:r>
            <a:endParaRPr b="0" lang="cs-CZ" sz="1800" strike="noStrike" u="none">
              <a:solidFill>
                <a:srgbClr val="000000"/>
              </a:solidFill>
              <a:uFillTx/>
              <a:latin typeface="Source Sans Pro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dt" idx="4"/>
          </p:nvPr>
        </p:nvSpPr>
        <p:spPr>
          <a:xfrm>
            <a:off x="540000" y="5130000"/>
            <a:ext cx="2340000" cy="45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cs-CZ" sz="2400" strike="noStrike" u="none">
                <a:solidFill>
                  <a:srgbClr val="484848"/>
                </a:solidFill>
                <a:uFillTx/>
                <a:latin typeface="Source Sans Pro"/>
              </a:defRPr>
            </a:lvl1pPr>
          </a:lstStyle>
          <a:p>
            <a:pPr indent="0">
              <a:buNone/>
            </a:pPr>
            <a:r>
              <a:rPr b="0" lang="cs-CZ" sz="2400" strike="noStrike" u="none">
                <a:solidFill>
                  <a:srgbClr val="484848"/>
                </a:solidFill>
                <a:uFillTx/>
                <a:latin typeface="Source Sans Pro"/>
              </a:rPr>
              <a:t>&lt;datum/čas&gt;</a:t>
            </a:r>
            <a:r>
              <a:rPr b="0" lang="cs-CZ" sz="2400" strike="noStrike" u="none">
                <a:solidFill>
                  <a:srgbClr val="484848"/>
                </a:solidFill>
                <a:uFillTx/>
                <a:latin typeface="Source Sans Pro"/>
              </a:rPr>
              <a:t> </a:t>
            </a:r>
            <a:endParaRPr b="0" lang="cs-CZ" sz="2400" strike="noStrike" u="none">
              <a:solidFill>
                <a:srgbClr val="484848"/>
              </a:solidFill>
              <a:uFillTx/>
              <a:latin typeface="Source Sans Pro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ftr" idx="5"/>
          </p:nvPr>
        </p:nvSpPr>
        <p:spPr>
          <a:xfrm>
            <a:off x="3420000" y="5130000"/>
            <a:ext cx="3240000" cy="45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cs-CZ" sz="2400" strike="noStrike" u="none">
                <a:solidFill>
                  <a:srgbClr val="484848"/>
                </a:solidFill>
                <a:uFillTx/>
                <a:latin typeface="Source Sans Pro"/>
              </a:defRPr>
            </a:lvl1pPr>
          </a:lstStyle>
          <a:p>
            <a:pPr indent="0" algn="ctr">
              <a:buNone/>
            </a:pPr>
            <a:r>
              <a:rPr b="0" lang="cs-CZ" sz="2400" strike="noStrike" u="none">
                <a:solidFill>
                  <a:srgbClr val="484848"/>
                </a:solidFill>
                <a:uFillTx/>
                <a:latin typeface="Source Sans Pro"/>
              </a:rPr>
              <a:t>&lt;zápatí&gt;</a:t>
            </a:r>
            <a:r>
              <a:rPr b="0" lang="cs-CZ" sz="2400" strike="noStrike" u="none">
                <a:solidFill>
                  <a:srgbClr val="484848"/>
                </a:solidFill>
                <a:uFillTx/>
                <a:latin typeface="Source Sans Pro"/>
              </a:rPr>
              <a:t> </a:t>
            </a:r>
            <a:endParaRPr b="0" lang="cs-CZ" sz="2400" strike="noStrike" u="none">
              <a:solidFill>
                <a:srgbClr val="484848"/>
              </a:solidFill>
              <a:uFillTx/>
              <a:latin typeface="Source Sans Pro"/>
            </a:endParaRPr>
          </a:p>
        </p:txBody>
      </p:sp>
      <p:sp>
        <p:nvSpPr>
          <p:cNvPr id="13" name="PlaceHolder 5"/>
          <p:cNvSpPr>
            <a:spLocks noGrp="1"/>
          </p:cNvSpPr>
          <p:nvPr>
            <p:ph type="sldNum" idx="6"/>
          </p:nvPr>
        </p:nvSpPr>
        <p:spPr>
          <a:xfrm>
            <a:off x="7200000" y="5130000"/>
            <a:ext cx="2340000" cy="45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cs-CZ" sz="2400" strike="noStrike" u="none">
                <a:solidFill>
                  <a:srgbClr val="484848"/>
                </a:solidFill>
                <a:uFillTx/>
                <a:latin typeface="Source Sans Pro"/>
              </a:defRPr>
            </a:lvl1pPr>
          </a:lstStyle>
          <a:p>
            <a:pPr indent="0" algn="r">
              <a:buNone/>
            </a:pPr>
            <a:fld id="{32939D51-D912-48BF-906D-F33861D6D4B3}" type="slidenum">
              <a:rPr b="0" lang="cs-CZ" sz="2400" strike="noStrike" u="none">
                <a:solidFill>
                  <a:srgbClr val="484848"/>
                </a:solidFill>
                <a:uFillTx/>
                <a:latin typeface="Source Sans Pro"/>
              </a:rPr>
              <a:t>&lt;číslo&gt;</a:t>
            </a:fld>
            <a:r>
              <a:rPr b="0" lang="cs-CZ" sz="2400" strike="noStrike" u="none">
                <a:solidFill>
                  <a:srgbClr val="484848"/>
                </a:solidFill>
                <a:uFillTx/>
                <a:latin typeface="Source Sans Pro"/>
              </a:rPr>
              <a:t> </a:t>
            </a:r>
            <a:endParaRPr b="0" lang="cs-CZ" sz="2400" strike="noStrike" u="none">
              <a:solidFill>
                <a:srgbClr val="484848"/>
              </a:solidFill>
              <a:uFillTx/>
              <a:latin typeface="Source Sans Pro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2"/>
    <p:sldLayoutId id="2147483653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"/>
          <p:cNvSpPr/>
          <p:nvPr/>
        </p:nvSpPr>
        <p:spPr>
          <a:xfrm flipV="1">
            <a:off x="0" y="0"/>
            <a:ext cx="10080000" cy="180000"/>
          </a:xfrm>
          <a:prstGeom prst="rect">
            <a:avLst/>
          </a:prstGeom>
          <a:pattFill prst="lgGrid">
            <a:fgClr>
              <a:srgbClr val="3465a4"/>
            </a:fgClr>
            <a:bgClr>
              <a:srgbClr val="009eda"/>
            </a:bgClr>
          </a:pattFill>
          <a:ln w="18000">
            <a:noFill/>
          </a:ln>
          <a:effectLst>
            <a:outerShdw dist="10800" dir="5400000" blurRad="0" rotWithShape="0">
              <a:srgbClr val="f491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36000" rIns="36000" tIns="36000" bIns="36000" anchor="ctr">
            <a:noAutofit/>
          </a:bodyPr>
          <a:p>
            <a:endParaRPr b="0" lang="cs-CZ" sz="2200" strike="noStrike" u="none">
              <a:solidFill>
                <a:srgbClr val="ffffff"/>
              </a:solidFill>
              <a:uFillTx/>
              <a:latin typeface="Source Sans Pro"/>
            </a:endParaRPr>
          </a:p>
        </p:txBody>
      </p:sp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40000" y="27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92500" lnSpcReduction="9999"/>
          </a:bodyPr>
          <a:p>
            <a:pPr indent="0">
              <a:buNone/>
            </a:pPr>
            <a:r>
              <a:rPr b="0" lang="cs-CZ" sz="4500" strike="noStrike" u="none">
                <a:solidFill>
                  <a:srgbClr val="04617b"/>
                </a:solidFill>
                <a:uFillTx/>
                <a:latin typeface="Source Sans Pro Light"/>
              </a:rPr>
              <a:t>Klikněte pro úpravu formátu textu nadpisu</a:t>
            </a:r>
            <a:endParaRPr b="0" lang="cs-CZ" sz="4500" strike="noStrike" u="none">
              <a:solidFill>
                <a:srgbClr val="04617b"/>
              </a:solidFill>
              <a:uFillTx/>
              <a:latin typeface="Source Sans Pro Light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40000" y="1440000"/>
            <a:ext cx="9000000" cy="405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Aft>
                <a:spcPts val="1057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cs-CZ" sz="2400" strike="noStrike" u="none">
                <a:solidFill>
                  <a:srgbClr val="000000"/>
                </a:solidFill>
                <a:uFillTx/>
                <a:latin typeface="Source Sans Pro"/>
              </a:rPr>
              <a:t>Klikněte pro úpravu formátu textu osnovy</a:t>
            </a:r>
            <a:endParaRPr b="0" lang="cs-CZ" sz="24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1" marL="864000" indent="-324000">
              <a:spcAft>
                <a:spcPts val="842"/>
              </a:spcAft>
              <a:buClr>
                <a:srgbClr val="04617b"/>
              </a:buClr>
              <a:buSzPct val="75000"/>
              <a:buFont typeface="Symbol" charset="2"/>
              <a:buChar char=""/>
            </a:pPr>
            <a:r>
              <a:rPr b="0" lang="cs-CZ" sz="2100" strike="noStrike" u="none">
                <a:solidFill>
                  <a:srgbClr val="000000"/>
                </a:solidFill>
                <a:uFillTx/>
                <a:latin typeface="Source Sans Pro"/>
              </a:rPr>
              <a:t>Druhá úroveň</a:t>
            </a:r>
            <a:endParaRPr b="0" lang="cs-CZ" sz="21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2" marL="1296000" indent="-288000">
              <a:spcAft>
                <a:spcPts val="635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000000"/>
                </a:solidFill>
                <a:uFillTx/>
                <a:latin typeface="Source Sans Pro"/>
              </a:rPr>
              <a:t>Třetí úroveň</a:t>
            </a:r>
            <a:endParaRPr b="0" lang="cs-CZ" sz="18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3" marL="1728000" indent="-216000">
              <a:spcAft>
                <a:spcPts val="422"/>
              </a:spcAft>
              <a:buClr>
                <a:srgbClr val="04617b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000000"/>
                </a:solidFill>
                <a:uFillTx/>
                <a:latin typeface="Source Sans Pro"/>
              </a:rPr>
              <a:t>Čtvrtá úroveň osnovy</a:t>
            </a:r>
            <a:endParaRPr b="0" lang="cs-CZ" sz="18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4" marL="2160000" indent="-216000">
              <a:spcAft>
                <a:spcPts val="210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000000"/>
                </a:solidFill>
                <a:uFillTx/>
                <a:latin typeface="Source Sans Pro"/>
              </a:rPr>
              <a:t>Pátá úroveň osnovy</a:t>
            </a:r>
            <a:endParaRPr b="0" lang="cs-CZ" sz="18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5" marL="2592000" indent="-216000">
              <a:spcAft>
                <a:spcPts val="210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000000"/>
                </a:solidFill>
                <a:uFillTx/>
                <a:latin typeface="Source Sans Pro"/>
              </a:rPr>
              <a:t>Šestá úroveň</a:t>
            </a:r>
            <a:endParaRPr b="0" lang="cs-CZ" sz="18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lvl="6" marL="3024000" indent="-216000">
              <a:spcAft>
                <a:spcPts val="210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000000"/>
                </a:solidFill>
                <a:uFillTx/>
                <a:latin typeface="Source Sans Pro"/>
              </a:rPr>
              <a:t>Sedmá úroveň</a:t>
            </a:r>
            <a:endParaRPr b="0" lang="cs-CZ" sz="1800" strike="noStrike" u="none">
              <a:solidFill>
                <a:srgbClr val="000000"/>
              </a:solidFill>
              <a:uFillTx/>
              <a:latin typeface="Source Sans Pro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7"/>
          </p:nvPr>
        </p:nvSpPr>
        <p:spPr>
          <a:xfrm>
            <a:off x="540000" y="5130000"/>
            <a:ext cx="2340000" cy="45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cs-CZ" sz="2400" strike="noStrike" u="none">
                <a:solidFill>
                  <a:srgbClr val="484848"/>
                </a:solidFill>
                <a:uFillTx/>
                <a:latin typeface="Source Sans Pro"/>
              </a:defRPr>
            </a:lvl1pPr>
          </a:lstStyle>
          <a:p>
            <a:pPr indent="0">
              <a:buNone/>
            </a:pPr>
            <a:r>
              <a:rPr b="0" lang="cs-CZ" sz="2400" strike="noStrike" u="none">
                <a:solidFill>
                  <a:srgbClr val="484848"/>
                </a:solidFill>
                <a:uFillTx/>
                <a:latin typeface="Source Sans Pro"/>
              </a:rPr>
              <a:t>&lt;datum/čas&gt;</a:t>
            </a:r>
            <a:r>
              <a:rPr b="0" lang="cs-CZ" sz="2400" strike="noStrike" u="none">
                <a:solidFill>
                  <a:srgbClr val="484848"/>
                </a:solidFill>
                <a:uFillTx/>
                <a:latin typeface="Source Sans Pro"/>
              </a:rPr>
              <a:t> </a:t>
            </a:r>
            <a:endParaRPr b="0" lang="cs-CZ" sz="2400" strike="noStrike" u="none">
              <a:solidFill>
                <a:srgbClr val="484848"/>
              </a:solidFill>
              <a:uFillTx/>
              <a:latin typeface="Source Sans Pro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8"/>
          </p:nvPr>
        </p:nvSpPr>
        <p:spPr>
          <a:xfrm>
            <a:off x="3420000" y="5119200"/>
            <a:ext cx="3240000" cy="45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cs-CZ" sz="2400" strike="noStrike" u="none">
                <a:solidFill>
                  <a:srgbClr val="484848"/>
                </a:solidFill>
                <a:uFillTx/>
                <a:latin typeface="Source Sans Pro"/>
              </a:defRPr>
            </a:lvl1pPr>
          </a:lstStyle>
          <a:p>
            <a:pPr indent="0" algn="ctr">
              <a:buNone/>
            </a:pPr>
            <a:r>
              <a:rPr b="0" lang="cs-CZ" sz="2400" strike="noStrike" u="none">
                <a:solidFill>
                  <a:srgbClr val="484848"/>
                </a:solidFill>
                <a:uFillTx/>
                <a:latin typeface="Source Sans Pro"/>
              </a:rPr>
              <a:t>&lt;zápatí&gt;</a:t>
            </a:r>
            <a:r>
              <a:rPr b="0" lang="cs-CZ" sz="2400" strike="noStrike" u="none">
                <a:solidFill>
                  <a:srgbClr val="484848"/>
                </a:solidFill>
                <a:uFillTx/>
                <a:latin typeface="Source Sans Pro"/>
              </a:rPr>
              <a:t> </a:t>
            </a:r>
            <a:endParaRPr b="0" lang="cs-CZ" sz="2400" strike="noStrike" u="none">
              <a:solidFill>
                <a:srgbClr val="484848"/>
              </a:solidFill>
              <a:uFillTx/>
              <a:latin typeface="Source Sans Pro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9"/>
          </p:nvPr>
        </p:nvSpPr>
        <p:spPr>
          <a:xfrm>
            <a:off x="7650000" y="5130000"/>
            <a:ext cx="1890000" cy="45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cs-CZ" sz="2400" strike="noStrike" u="none">
                <a:solidFill>
                  <a:srgbClr val="484848"/>
                </a:solidFill>
                <a:uFillTx/>
                <a:latin typeface="Source Sans Pro"/>
              </a:defRPr>
            </a:lvl1pPr>
          </a:lstStyle>
          <a:p>
            <a:pPr indent="0" algn="r">
              <a:buNone/>
            </a:pPr>
            <a:fld id="{24E980EC-318C-46E3-ABDF-535E2E0A35D7}" type="slidenum">
              <a:rPr b="0" lang="cs-CZ" sz="2400" strike="noStrike" u="none">
                <a:solidFill>
                  <a:srgbClr val="484848"/>
                </a:solidFill>
                <a:uFillTx/>
                <a:latin typeface="Source Sans Pro"/>
              </a:rPr>
              <a:t>&lt;číslo&gt;</a:t>
            </a:fld>
            <a:r>
              <a:rPr b="0" lang="cs-CZ" sz="2400" strike="noStrike" u="none">
                <a:solidFill>
                  <a:srgbClr val="484848"/>
                </a:solidFill>
                <a:uFillTx/>
                <a:latin typeface="Source Sans Pro"/>
              </a:rPr>
              <a:t> </a:t>
            </a:r>
            <a:endParaRPr b="0" lang="cs-CZ" sz="2400" strike="noStrike" u="none">
              <a:solidFill>
                <a:srgbClr val="484848"/>
              </a:solidFill>
              <a:uFillTx/>
              <a:latin typeface="Source Sans Pro"/>
            </a:endParaRPr>
          </a:p>
        </p:txBody>
      </p:sp>
      <p:sp>
        <p:nvSpPr>
          <p:cNvPr id="22" name=""/>
          <p:cNvSpPr/>
          <p:nvPr/>
        </p:nvSpPr>
        <p:spPr>
          <a:xfrm>
            <a:off x="0" y="5580000"/>
            <a:ext cx="10080000" cy="90000"/>
          </a:xfrm>
          <a:prstGeom prst="rect">
            <a:avLst/>
          </a:prstGeom>
          <a:pattFill prst="lgGrid">
            <a:fgClr>
              <a:srgbClr val="3465a4"/>
            </a:fgClr>
            <a:bgClr>
              <a:srgbClr val="009eda"/>
            </a:bgClr>
          </a:pattFill>
          <a:ln w="18000">
            <a:noFill/>
          </a:ln>
          <a:effectLst>
            <a:outerShdw dist="10800" dir="16200000" blurRad="0" rotWithShape="0">
              <a:srgbClr val="f49100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36000" rIns="36000" tIns="36000" bIns="36000" anchor="ctr">
            <a:noAutofit/>
          </a:bodyPr>
          <a:p>
            <a:endParaRPr b="0" lang="cs-CZ" sz="2200" strike="noStrike" u="none">
              <a:solidFill>
                <a:srgbClr val="ffffff"/>
              </a:solidFill>
              <a:uFillTx/>
              <a:latin typeface="Source Sans Pro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/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0000" y="270000"/>
            <a:ext cx="9000000" cy="324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rmAutofit/>
          </a:bodyPr>
          <a:p>
            <a:pPr indent="0">
              <a:buNone/>
            </a:pPr>
            <a:r>
              <a:rPr b="0" lang="cs-CZ" sz="6000" strike="noStrike" u="none">
                <a:solidFill>
                  <a:srgbClr val="04617b"/>
                </a:solidFill>
                <a:uFillTx/>
                <a:latin typeface="Source Sans Pro Light"/>
              </a:rPr>
              <a:t>Proč pečovat o zdraví a osobní spokojenost zaměstnanců.</a:t>
            </a:r>
            <a:endParaRPr b="0" lang="cs-CZ" sz="6000" strike="noStrike" u="none">
              <a:solidFill>
                <a:srgbClr val="04617b"/>
              </a:solidFill>
              <a:uFillTx/>
              <a:latin typeface="Source Sans Pro Light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subTitle"/>
          </p:nvPr>
        </p:nvSpPr>
        <p:spPr>
          <a:xfrm>
            <a:off x="450000" y="3870000"/>
            <a:ext cx="9000000" cy="117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191"/>
              </a:spcBef>
              <a:spcAft>
                <a:spcPts val="992"/>
              </a:spcAft>
              <a:buNone/>
            </a:pPr>
            <a:r>
              <a:rPr b="1" lang="cs-CZ" sz="2700" strike="noStrike" u="none">
                <a:solidFill>
                  <a:srgbClr val="dbf5f9"/>
                </a:solidFill>
                <a:uFillTx/>
                <a:latin typeface="Source Sans Pro"/>
              </a:rPr>
              <a:t>Investice do lidí je investicí do budoucnosti firmy .</a:t>
            </a:r>
            <a:endParaRPr b="1" lang="cs-CZ" sz="2700" strike="noStrike" u="none">
              <a:solidFill>
                <a:srgbClr val="dbf5f9"/>
              </a:solidFill>
              <a:uFillTx/>
              <a:latin typeface="Source Sans Pro"/>
            </a:endParaRPr>
          </a:p>
        </p:txBody>
      </p:sp>
      <p:pic>
        <p:nvPicPr>
          <p:cNvPr id="25" name="" descr=""/>
          <p:cNvPicPr/>
          <p:nvPr/>
        </p:nvPicPr>
        <p:blipFill>
          <a:blip r:embed="rId1"/>
          <a:stretch/>
        </p:blipFill>
        <p:spPr>
          <a:xfrm>
            <a:off x="8111160" y="22320"/>
            <a:ext cx="1968840" cy="1417680"/>
          </a:xfrm>
          <a:prstGeom prst="rect">
            <a:avLst/>
          </a:prstGeom>
          <a:noFill/>
          <a:ln w="18000">
            <a:noFill/>
          </a:ln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/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2920" y="90720"/>
            <a:ext cx="9071640" cy="76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191"/>
              </a:spcBef>
              <a:spcAft>
                <a:spcPts val="992"/>
              </a:spcAft>
              <a:buNone/>
            </a:pPr>
            <a:r>
              <a:rPr b="0" lang="cs-CZ" sz="6000" strike="noStrike" u="none">
                <a:solidFill>
                  <a:srgbClr val="04617b"/>
                </a:solidFill>
                <a:uFillTx/>
                <a:latin typeface="Source Sans Pro Light"/>
              </a:rPr>
              <a:t>Úvod </a:t>
            </a:r>
            <a:endParaRPr b="0" lang="cs-CZ" sz="6000" strike="noStrike" u="none">
              <a:solidFill>
                <a:srgbClr val="04617b"/>
              </a:solidFill>
              <a:uFillTx/>
              <a:latin typeface="Source Sans Pro Ligh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2920" y="1440000"/>
            <a:ext cx="9021960" cy="257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1191"/>
              </a:spcBef>
              <a:spcAft>
                <a:spcPts val="99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Zdraví a pohoda zaměstnanců nejsou jen benefity – jsou základem úspěchu.</a:t>
            </a:r>
            <a:endParaRPr b="1" lang="cs-CZ" sz="2700" strike="noStrike" u="none">
              <a:solidFill>
                <a:srgbClr val="55308d"/>
              </a:solidFill>
              <a:uFillTx/>
              <a:latin typeface="Source Sans Pro"/>
            </a:endParaRPr>
          </a:p>
          <a:p>
            <a:pPr marL="432000" indent="-324000">
              <a:spcBef>
                <a:spcPts val="1191"/>
              </a:spcBef>
              <a:spcAft>
                <a:spcPts val="99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Dnes si ukážeme, proč by každá firma měla myslet na psychickou a fyzickou pohodu svých lidí. </a:t>
            </a:r>
            <a:endParaRPr b="1" lang="cs-CZ" sz="2700" strike="noStrike" u="none">
              <a:solidFill>
                <a:srgbClr val="55308d"/>
              </a:solidFill>
              <a:uFillTx/>
              <a:latin typeface="Source Sans Pro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40000" y="90000"/>
            <a:ext cx="9000000" cy="76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191"/>
              </a:spcBef>
              <a:spcAft>
                <a:spcPts val="992"/>
              </a:spcAft>
              <a:buNone/>
            </a:pPr>
            <a:r>
              <a:rPr b="0" lang="cs-CZ" sz="6000" strike="noStrike" u="none">
                <a:solidFill>
                  <a:srgbClr val="04617b"/>
                </a:solidFill>
                <a:uFillTx/>
                <a:latin typeface="Source Sans Pro Light"/>
              </a:rPr>
              <a:t>Vyšší produktivita </a:t>
            </a:r>
            <a:endParaRPr b="0" lang="cs-CZ" sz="6000" strike="noStrike" u="none">
              <a:solidFill>
                <a:srgbClr val="04617b"/>
              </a:solidFill>
              <a:uFillTx/>
              <a:latin typeface="Source Sans Pro Light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540000" y="1440000"/>
            <a:ext cx="9000000" cy="2241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1191"/>
              </a:spcBef>
              <a:spcAft>
                <a:spcPts val="99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✅ </a:t>
            </a: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Zdravý a spokojený zaměstnanec =          výkonný zaměstnanec</a:t>
            </a:r>
            <a:endParaRPr b="1" lang="cs-CZ" sz="2700" strike="noStrike" u="none">
              <a:solidFill>
                <a:srgbClr val="55308d"/>
              </a:solidFill>
              <a:uFillTx/>
              <a:latin typeface="Source Sans Pro"/>
            </a:endParaRPr>
          </a:p>
          <a:p>
            <a:pPr marL="432000" indent="-324000">
              <a:spcBef>
                <a:spcPts val="1191"/>
              </a:spcBef>
              <a:spcAft>
                <a:spcPts val="99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✅ </a:t>
            </a: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Lepší koncentrace, motivace a efektivita</a:t>
            </a:r>
            <a:endParaRPr b="1" lang="cs-CZ" sz="2700" strike="noStrike" u="none">
              <a:solidFill>
                <a:srgbClr val="55308d"/>
              </a:solidFill>
              <a:uFillTx/>
              <a:latin typeface="Source Sans Pro"/>
            </a:endParaRPr>
          </a:p>
          <a:p>
            <a:pPr marL="432000" indent="-324000">
              <a:spcBef>
                <a:spcPts val="1191"/>
              </a:spcBef>
              <a:spcAft>
                <a:spcPts val="99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✅ </a:t>
            </a: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Méně chyb, více kreativity </a:t>
            </a:r>
            <a:endParaRPr b="1" lang="cs-CZ" sz="2700" strike="noStrike" u="none">
              <a:solidFill>
                <a:srgbClr val="55308d"/>
              </a:solidFill>
              <a:uFillTx/>
              <a:latin typeface="Source Sans Pro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40000" y="90000"/>
            <a:ext cx="9000000" cy="76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191"/>
              </a:spcBef>
              <a:spcAft>
                <a:spcPts val="992"/>
              </a:spcAft>
              <a:buNone/>
            </a:pPr>
            <a:r>
              <a:rPr b="0" lang="cs-CZ" sz="6000" strike="noStrike" u="none">
                <a:solidFill>
                  <a:srgbClr val="04617b"/>
                </a:solidFill>
                <a:uFillTx/>
                <a:latin typeface="Source Sans Pro Light"/>
              </a:rPr>
              <a:t>Nižší fluktuace a absence </a:t>
            </a:r>
            <a:endParaRPr b="0" lang="cs-CZ" sz="6000" strike="noStrike" u="none">
              <a:solidFill>
                <a:srgbClr val="04617b"/>
              </a:solidFill>
              <a:uFillTx/>
              <a:latin typeface="Source Sans Pro Light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40000" y="1440000"/>
            <a:ext cx="9000000" cy="175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1191"/>
              </a:spcBef>
              <a:spcAft>
                <a:spcPts val="99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✅ </a:t>
            </a: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Lidé zůstávají déle tam, kde se cítí dobře</a:t>
            </a:r>
            <a:endParaRPr b="1" lang="cs-CZ" sz="2700" strike="noStrike" u="none">
              <a:solidFill>
                <a:srgbClr val="55308d"/>
              </a:solidFill>
              <a:uFillTx/>
              <a:latin typeface="Source Sans Pro"/>
            </a:endParaRPr>
          </a:p>
          <a:p>
            <a:pPr marL="432000" indent="-324000">
              <a:spcBef>
                <a:spcPts val="1191"/>
              </a:spcBef>
              <a:spcAft>
                <a:spcPts val="99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✅ </a:t>
            </a: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Méně nemocenské = nižší náklady</a:t>
            </a:r>
            <a:endParaRPr b="1" lang="cs-CZ" sz="2700" strike="noStrike" u="none">
              <a:solidFill>
                <a:srgbClr val="55308d"/>
              </a:solidFill>
              <a:uFillTx/>
              <a:latin typeface="Source Sans Pro"/>
            </a:endParaRPr>
          </a:p>
          <a:p>
            <a:pPr marL="432000" indent="-324000">
              <a:spcBef>
                <a:spcPts val="1191"/>
              </a:spcBef>
              <a:spcAft>
                <a:spcPts val="99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✅ </a:t>
            </a: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Stabilní tým = silnější firma </a:t>
            </a:r>
            <a:endParaRPr b="1" lang="cs-CZ" sz="2700" strike="noStrike" u="none">
              <a:solidFill>
                <a:srgbClr val="55308d"/>
              </a:solidFill>
              <a:uFillTx/>
              <a:latin typeface="Source Sans Pro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40000" y="90000"/>
            <a:ext cx="9000000" cy="76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191"/>
              </a:spcBef>
              <a:spcAft>
                <a:spcPts val="992"/>
              </a:spcAft>
              <a:buNone/>
            </a:pPr>
            <a:r>
              <a:rPr b="0" lang="cs-CZ" sz="6000" strike="noStrike" u="none">
                <a:solidFill>
                  <a:srgbClr val="04617b"/>
                </a:solidFill>
                <a:uFillTx/>
                <a:latin typeface="Source Sans Pro Light"/>
              </a:rPr>
              <a:t>Lepší firemní kultura </a:t>
            </a:r>
            <a:endParaRPr b="0" lang="cs-CZ" sz="6000" strike="noStrike" u="none">
              <a:solidFill>
                <a:srgbClr val="04617b"/>
              </a:solidFill>
              <a:uFillTx/>
              <a:latin typeface="Source Sans Pro Light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540000" y="1440000"/>
            <a:ext cx="9000000" cy="175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1191"/>
              </a:spcBef>
              <a:spcAft>
                <a:spcPts val="99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✅ </a:t>
            </a: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Pozitivní prostředí podporuje spolupráci</a:t>
            </a:r>
            <a:endParaRPr b="1" lang="cs-CZ" sz="2700" strike="noStrike" u="none">
              <a:solidFill>
                <a:srgbClr val="55308d"/>
              </a:solidFill>
              <a:uFillTx/>
              <a:latin typeface="Source Sans Pro"/>
            </a:endParaRPr>
          </a:p>
          <a:p>
            <a:pPr marL="432000" indent="-324000">
              <a:spcBef>
                <a:spcPts val="1191"/>
              </a:spcBef>
              <a:spcAft>
                <a:spcPts val="99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✅ </a:t>
            </a: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Vzniká důvěra a vzájemný respekt</a:t>
            </a:r>
            <a:endParaRPr b="1" lang="cs-CZ" sz="2700" strike="noStrike" u="none">
              <a:solidFill>
                <a:srgbClr val="55308d"/>
              </a:solidFill>
              <a:uFillTx/>
              <a:latin typeface="Source Sans Pro"/>
            </a:endParaRPr>
          </a:p>
          <a:p>
            <a:pPr marL="432000" indent="-324000">
              <a:spcBef>
                <a:spcPts val="1191"/>
              </a:spcBef>
              <a:spcAft>
                <a:spcPts val="99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✅ </a:t>
            </a: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Spokojený tým = příjemnější atmosféra </a:t>
            </a:r>
            <a:endParaRPr b="1" lang="cs-CZ" sz="2700" strike="noStrike" u="none">
              <a:solidFill>
                <a:srgbClr val="55308d"/>
              </a:solidFill>
              <a:uFillTx/>
              <a:latin typeface="Source Sans Pro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00000" y="0"/>
            <a:ext cx="9000000" cy="76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191"/>
              </a:spcBef>
              <a:spcAft>
                <a:spcPts val="992"/>
              </a:spcAft>
              <a:buNone/>
            </a:pPr>
            <a:r>
              <a:rPr b="0" lang="cs-CZ" sz="4800" strike="noStrike" u="none">
                <a:solidFill>
                  <a:srgbClr val="04617b"/>
                </a:solidFill>
                <a:uFillTx/>
                <a:latin typeface="Source Sans Pro Light"/>
              </a:rPr>
              <a:t>Silnější značka zaměstnavatele</a:t>
            </a:r>
            <a:r>
              <a:rPr b="0" lang="cs-CZ" sz="6000" strike="noStrike" u="none">
                <a:solidFill>
                  <a:srgbClr val="04617b"/>
                </a:solidFill>
                <a:uFillTx/>
                <a:latin typeface="Source Sans Pro Light"/>
              </a:rPr>
              <a:t> </a:t>
            </a:r>
            <a:endParaRPr b="0" lang="cs-CZ" sz="6000" strike="noStrike" u="none">
              <a:solidFill>
                <a:srgbClr val="04617b"/>
              </a:solidFill>
              <a:uFillTx/>
              <a:latin typeface="Source Sans Pro Light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40000" y="1440000"/>
            <a:ext cx="9000000" cy="3210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1191"/>
              </a:spcBef>
              <a:spcAft>
                <a:spcPts val="99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✅ </a:t>
            </a: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Lidé chtějí pracovat pro firmy, které si jich váží</a:t>
            </a:r>
            <a:endParaRPr b="1" lang="cs-CZ" sz="2700" strike="noStrike" u="none">
              <a:solidFill>
                <a:srgbClr val="55308d"/>
              </a:solidFill>
              <a:uFillTx/>
              <a:latin typeface="Source Sans Pro"/>
            </a:endParaRPr>
          </a:p>
          <a:p>
            <a:pPr marL="432000" indent="-324000">
              <a:spcBef>
                <a:spcPts val="1191"/>
              </a:spcBef>
              <a:spcAft>
                <a:spcPts val="99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✅ </a:t>
            </a: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Dobrý „employer branding“ přitahuje kvalitní kandidáty</a:t>
            </a:r>
            <a:endParaRPr b="1" lang="cs-CZ" sz="2700" strike="noStrike" u="none">
              <a:solidFill>
                <a:srgbClr val="55308d"/>
              </a:solidFill>
              <a:uFillTx/>
              <a:latin typeface="Source Sans Pro"/>
            </a:endParaRPr>
          </a:p>
          <a:p>
            <a:pPr marL="432000" indent="-324000">
              <a:spcBef>
                <a:spcPts val="1191"/>
              </a:spcBef>
              <a:spcAft>
                <a:spcPts val="99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✅ </a:t>
            </a: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Spokojení zaměstnanci dělají dobrou reklamu i ven </a:t>
            </a:r>
            <a:endParaRPr b="1" lang="cs-CZ" sz="2700" strike="noStrike" u="none">
              <a:solidFill>
                <a:srgbClr val="55308d"/>
              </a:solidFill>
              <a:uFillTx/>
              <a:latin typeface="Source Sans Pro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40000" y="90000"/>
            <a:ext cx="9000000" cy="101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191"/>
              </a:spcBef>
              <a:spcAft>
                <a:spcPts val="992"/>
              </a:spcAft>
              <a:buNone/>
            </a:pPr>
            <a:r>
              <a:rPr b="0" lang="cs-CZ" sz="4000" strike="noStrike" u="none">
                <a:solidFill>
                  <a:srgbClr val="04617b"/>
                </a:solidFill>
                <a:uFillTx/>
                <a:latin typeface="Source Sans Pro Light"/>
              </a:rPr>
              <a:t>Prevence duševních a fyzických onemocnění.</a:t>
            </a:r>
            <a:endParaRPr b="0" lang="cs-CZ" sz="4000" strike="noStrike" u="none">
              <a:solidFill>
                <a:srgbClr val="04617b"/>
              </a:solidFill>
              <a:uFillTx/>
              <a:latin typeface="Source Sans Pro Light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540000" y="1440000"/>
            <a:ext cx="9000000" cy="351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191"/>
              </a:spcBef>
              <a:spcAft>
                <a:spcPts val="99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✅ </a:t>
            </a: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Dlouhodobý stres, sociální vztahy</a:t>
            </a:r>
            <a:endParaRPr b="0" lang="cs-CZ" sz="27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marL="432000" indent="-324000">
              <a:spcBef>
                <a:spcPts val="1191"/>
              </a:spcBef>
              <a:spcAft>
                <a:spcPts val="99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✅ </a:t>
            </a: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Prevence, edukace, odpovědnost, komunikace, změna životního stylu</a:t>
            </a:r>
            <a:endParaRPr b="0" lang="cs-CZ" sz="2700" strike="noStrike" u="none">
              <a:solidFill>
                <a:srgbClr val="000000"/>
              </a:solidFill>
              <a:uFillTx/>
              <a:latin typeface="Source Sans Pro"/>
            </a:endParaRPr>
          </a:p>
          <a:p>
            <a:pPr marL="432000" indent="-324000">
              <a:spcBef>
                <a:spcPts val="1191"/>
              </a:spcBef>
              <a:spcAft>
                <a:spcPts val="99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✅ </a:t>
            </a: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Rovnováha mezi prací a životem </a:t>
            </a:r>
            <a:endParaRPr b="0" lang="cs-CZ" sz="2700" strike="noStrike" u="none">
              <a:solidFill>
                <a:srgbClr val="000000"/>
              </a:solidFill>
              <a:uFillTx/>
              <a:latin typeface="Source Sans Pro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40000" y="90000"/>
            <a:ext cx="9000000" cy="76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191"/>
              </a:spcBef>
              <a:spcAft>
                <a:spcPts val="992"/>
              </a:spcAft>
              <a:buNone/>
            </a:pPr>
            <a:r>
              <a:rPr b="0" lang="cs-CZ" sz="6000" strike="noStrike" u="none">
                <a:solidFill>
                  <a:srgbClr val="04617b"/>
                </a:solidFill>
                <a:uFillTx/>
                <a:latin typeface="Source Sans Pro Light"/>
              </a:rPr>
              <a:t>Shrnutí </a:t>
            </a:r>
            <a:endParaRPr b="0" lang="cs-CZ" sz="6000" strike="noStrike" u="none">
              <a:solidFill>
                <a:srgbClr val="04617b"/>
              </a:solidFill>
              <a:uFillTx/>
              <a:latin typeface="Source Sans Pro Light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540000" y="1440000"/>
            <a:ext cx="9000000" cy="2241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1191"/>
              </a:spcBef>
              <a:spcAft>
                <a:spcPts val="99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👉 </a:t>
            </a: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Investice do zdraví a spokojenosti se násobně vrací</a:t>
            </a:r>
            <a:endParaRPr b="1" lang="cs-CZ" sz="2700" strike="noStrike" u="none">
              <a:solidFill>
                <a:srgbClr val="55308d"/>
              </a:solidFill>
              <a:uFillTx/>
              <a:latin typeface="Source Sans Pro"/>
            </a:endParaRPr>
          </a:p>
          <a:p>
            <a:pPr marL="432000" indent="-324000">
              <a:spcBef>
                <a:spcPts val="1191"/>
              </a:spcBef>
              <a:spcAft>
                <a:spcPts val="99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👉 </a:t>
            </a: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Spokojení lidé = silná firma</a:t>
            </a:r>
            <a:endParaRPr b="1" lang="cs-CZ" sz="2700" strike="noStrike" u="none">
              <a:solidFill>
                <a:srgbClr val="55308d"/>
              </a:solidFill>
              <a:uFillTx/>
              <a:latin typeface="Source Sans Pro"/>
            </a:endParaRPr>
          </a:p>
          <a:p>
            <a:pPr marL="432000" indent="-324000">
              <a:spcBef>
                <a:spcPts val="1191"/>
              </a:spcBef>
              <a:spcAft>
                <a:spcPts val="992"/>
              </a:spcAft>
              <a:buClr>
                <a:srgbClr val="009eda"/>
              </a:buClr>
              <a:buSzPct val="45000"/>
              <a:buFont typeface="Wingdings" charset="2"/>
              <a:buChar char=""/>
            </a:pP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👉 </a:t>
            </a:r>
            <a:r>
              <a:rPr b="1" lang="cs-CZ" sz="2700" strike="noStrike" u="none">
                <a:solidFill>
                  <a:srgbClr val="55308d"/>
                </a:solidFill>
                <a:uFillTx/>
                <a:latin typeface="Source Sans Pro"/>
              </a:rPr>
              <a:t>Klíčem je upřímný a dlouhodobý přístup</a:t>
            </a:r>
            <a:endParaRPr b="1" lang="cs-CZ" sz="2700" strike="noStrike" u="none">
              <a:solidFill>
                <a:srgbClr val="55308d"/>
              </a:solidFill>
              <a:uFillTx/>
              <a:latin typeface="Source Sans Pro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subTitle"/>
          </p:nvPr>
        </p:nvSpPr>
        <p:spPr>
          <a:xfrm>
            <a:off x="502920" y="570960"/>
            <a:ext cx="9071640" cy="4508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1" lang="cs-CZ" sz="4800" strike="noStrike" u="none">
              <a:solidFill>
                <a:srgbClr val="009eda"/>
              </a:solidFill>
              <a:uFillTx/>
              <a:latin typeface="Source Sans Pro Black"/>
            </a:endParaRPr>
          </a:p>
          <a:p>
            <a:pPr algn="ctr"/>
            <a:r>
              <a:rPr b="1" lang="cs-CZ" sz="5400" strike="noStrike" u="none">
                <a:solidFill>
                  <a:srgbClr val="009eda"/>
                </a:solidFill>
                <a:uFillTx/>
                <a:latin typeface="Source Sans Pro Black"/>
              </a:rPr>
              <a:t>JAK?</a:t>
            </a:r>
            <a:endParaRPr b="1" lang="cs-CZ" sz="5400" strike="noStrike" u="none">
              <a:solidFill>
                <a:srgbClr val="009eda"/>
              </a:solidFill>
              <a:uFillTx/>
              <a:latin typeface="Source Sans Pro Black"/>
            </a:endParaRPr>
          </a:p>
          <a:p>
            <a:pPr algn="ctr"/>
            <a:endParaRPr b="1" lang="cs-CZ" sz="3000" strike="noStrike" u="none">
              <a:solidFill>
                <a:srgbClr val="009eda"/>
              </a:solidFill>
              <a:uFillTx/>
              <a:latin typeface="Source Sans Pro Black"/>
            </a:endParaRPr>
          </a:p>
          <a:p>
            <a:pPr algn="ctr"/>
            <a:endParaRPr b="1" lang="cs-CZ" sz="3000" strike="noStrike" u="none">
              <a:solidFill>
                <a:srgbClr val="009eda"/>
              </a:solidFill>
              <a:uFillTx/>
              <a:latin typeface="Source Sans Pro Black"/>
            </a:endParaRPr>
          </a:p>
          <a:p>
            <a:pPr algn="ctr"/>
            <a:endParaRPr b="1" lang="cs-CZ" sz="3000" strike="noStrike" u="none">
              <a:solidFill>
                <a:srgbClr val="009eda"/>
              </a:solidFill>
              <a:uFillTx/>
              <a:latin typeface="Source Sans Pro Black"/>
            </a:endParaRPr>
          </a:p>
          <a:p>
            <a:pPr algn="ctr"/>
            <a:r>
              <a:rPr b="1" lang="cs-CZ" sz="3000" strike="noStrike" u="none">
                <a:solidFill>
                  <a:srgbClr val="009eda"/>
                </a:solidFill>
                <a:uFillTx/>
                <a:latin typeface="Source Sans Pro Black"/>
              </a:rPr>
              <a:t>Děkuji za pozornost</a:t>
            </a:r>
            <a:endParaRPr b="1" lang="cs-CZ" sz="3000" strike="noStrike" u="none">
              <a:solidFill>
                <a:srgbClr val="009eda"/>
              </a:solidFill>
              <a:uFillTx/>
              <a:latin typeface="Source Sans Pro Black"/>
            </a:endParaRPr>
          </a:p>
          <a:p>
            <a:pPr algn="ctr"/>
            <a:r>
              <a:rPr b="1" lang="cs-CZ" sz="3000" strike="noStrike" u="none">
                <a:solidFill>
                  <a:srgbClr val="009eda"/>
                </a:solidFill>
                <a:uFillTx/>
                <a:latin typeface="Source Sans Pro Black"/>
              </a:rPr>
              <a:t>www.firmaprozdravi.cz</a:t>
            </a:r>
            <a:endParaRPr b="1" lang="cs-CZ" sz="3000" strike="noStrike" u="none">
              <a:solidFill>
                <a:srgbClr val="009eda"/>
              </a:solidFill>
              <a:uFillTx/>
              <a:latin typeface="Source Sans Pro Black"/>
            </a:endParaRPr>
          </a:p>
        </p:txBody>
      </p:sp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020000" y="360000"/>
            <a:ext cx="2880000" cy="2074320"/>
          </a:xfrm>
          <a:prstGeom prst="rect">
            <a:avLst/>
          </a:prstGeom>
          <a:noFill/>
          <a:ln w="18000">
            <a:noFill/>
          </a:ln>
        </p:spPr>
      </p:pic>
    </p:spTree>
  </p:cSld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Application>LibreOffice/24.8.6.1$Windows_X86_64 LibreOffice_project/051bf11303684a0a982c9966e8be766d0a9efbc7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2025-04-21T18:46:26Z</dcterms:created>
  <dc:creator/>
  <dc:description/>
  <dc:language>cs-CZ</dc:language>
  <cp:lastModifiedBy/>
  <dcterms:modified xsi:type="dcterms:W3CDTF">2025-04-21T19:28:51Z</dcterms:modified>
  <cp:revision>2</cp:revision>
  <dc:subject/>
  <dc:title>Vivid</dc:title>
</cp:coreProperties>
</file>